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agiaire" initials="S" lastIdx="1" clrIdx="0">
    <p:extLst>
      <p:ext uri="{19B8F6BF-5375-455C-9EA6-DF929625EA0E}">
        <p15:presenceInfo xmlns:p15="http://schemas.microsoft.com/office/powerpoint/2012/main" userId="Stagiair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8A87A34-81AB-432B-8DAE-1953F412C126}" type="datetimeFigureOut">
              <a:rPr lang="en-US" dirty="0"/>
              <a:pPr/>
              <a:t>6/2/2019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9F423A-709F-436B-A203-5956EF030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577" y="-763617"/>
            <a:ext cx="8637073" cy="2618554"/>
          </a:xfrm>
        </p:spPr>
        <p:txBody>
          <a:bodyPr/>
          <a:lstStyle/>
          <a:p>
            <a:r>
              <a:rPr lang="fr-FR" dirty="0"/>
              <a:t>MCD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F8A7633-7E4B-4ACC-BAA1-B509DD52F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8403" y="2613356"/>
            <a:ext cx="8637072" cy="2618554"/>
          </a:xfrm>
        </p:spPr>
        <p:txBody>
          <a:bodyPr/>
          <a:lstStyle/>
          <a:p>
            <a:r>
              <a:rPr lang="fr-FR" sz="2000" dirty="0"/>
              <a:t>Le modèle conceptuel des données (MCD) a pour but d'écrire de façon formelle les données qui seront utilisées par le système d'information. Il s'agit donc d'une représentation des données, facilement compréhensible, permettant de décrire le système d'information à l'aide d'entités.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3414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D083BB-2E79-4552-B5FD-974D7833D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864" y="-803374"/>
            <a:ext cx="8637073" cy="2618554"/>
          </a:xfrm>
        </p:spPr>
        <p:txBody>
          <a:bodyPr/>
          <a:lstStyle/>
          <a:p>
            <a:r>
              <a:rPr lang="fr-FR" dirty="0"/>
              <a:t>Mots clés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9B87990-6ED2-41BF-9CA1-F11D2F38A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213" y="1815180"/>
            <a:ext cx="8637072" cy="3657967"/>
          </a:xfrm>
        </p:spPr>
        <p:txBody>
          <a:bodyPr/>
          <a:lstStyle/>
          <a:p>
            <a:pPr marL="624078" indent="-514350">
              <a:buFont typeface="Arial" panose="020B0604020202020204" pitchFamily="34" charset="0"/>
              <a:buChar char="•"/>
            </a:pPr>
            <a:r>
              <a:rPr lang="fr-FR" sz="2000" b="1" dirty="0"/>
              <a:t>entité</a:t>
            </a:r>
          </a:p>
          <a:p>
            <a:pPr marL="624078" indent="-514350">
              <a:buFont typeface="Arial" panose="020B0604020202020204" pitchFamily="34" charset="0"/>
              <a:buChar char="•"/>
            </a:pPr>
            <a:r>
              <a:rPr lang="fr-FR" sz="2000" b="1" dirty="0"/>
              <a:t>La cardinalité </a:t>
            </a:r>
          </a:p>
          <a:p>
            <a:pPr marL="624078" indent="-514350">
              <a:buFont typeface="Arial" panose="020B0604020202020204" pitchFamily="34" charset="0"/>
              <a:buChar char="•"/>
            </a:pPr>
            <a:r>
              <a:rPr lang="fr-FR" sz="2000" b="1" dirty="0"/>
              <a:t>Les identifiants </a:t>
            </a:r>
          </a:p>
          <a:p>
            <a:pPr marL="624078" indent="-514350">
              <a:buFont typeface="Arial" panose="020B0604020202020204" pitchFamily="34" charset="0"/>
              <a:buChar char="•"/>
            </a:pPr>
            <a:r>
              <a:rPr lang="fr-FR" sz="2000" b="1" dirty="0"/>
              <a:t>Relation récursive</a:t>
            </a:r>
          </a:p>
          <a:p>
            <a:pPr marL="624078" indent="-514350">
              <a:buFont typeface="Arial" panose="020B0604020202020204" pitchFamily="34" charset="0"/>
              <a:buChar char="•"/>
            </a:pPr>
            <a:r>
              <a:rPr lang="fr-FR" sz="2000" b="1" dirty="0"/>
              <a:t>Association porteuse</a:t>
            </a:r>
          </a:p>
          <a:p>
            <a:pPr marL="624078" indent="-514350">
              <a:buFont typeface="Arial" panose="020B0604020202020204" pitchFamily="34" charset="0"/>
              <a:buChar char="•"/>
            </a:pPr>
            <a:r>
              <a:rPr lang="fr-FR" sz="2000" b="1" dirty="0"/>
              <a:t>Haut niveau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4608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6403CE-29FA-4EE8-AEF9-70AA47282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/>
              <a:t>Exemples</a:t>
            </a:r>
          </a:p>
        </p:txBody>
      </p:sp>
    </p:spTree>
    <p:extLst>
      <p:ext uri="{BB962C8B-B14F-4D97-AF65-F5344CB8AC3E}">
        <p14:creationId xmlns:p14="http://schemas.microsoft.com/office/powerpoint/2010/main" val="622256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5DE14F-E25F-4B88-A4BA-2E79B9A99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Exemple Simple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BD64F24-5BF7-4A3D-B54F-7083D002D2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5798" y="1893404"/>
            <a:ext cx="7569020" cy="3678162"/>
          </a:xfrm>
        </p:spPr>
      </p:pic>
    </p:spTree>
    <p:extLst>
      <p:ext uri="{BB962C8B-B14F-4D97-AF65-F5344CB8AC3E}">
        <p14:creationId xmlns:p14="http://schemas.microsoft.com/office/powerpoint/2010/main" val="2541165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1E38B5-D710-4299-B188-6CEF8437F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597926"/>
          </a:xfrm>
        </p:spPr>
        <p:txBody>
          <a:bodyPr/>
          <a:lstStyle/>
          <a:p>
            <a:r>
              <a:rPr lang="fr-FR" b="1" dirty="0"/>
              <a:t>Exemple simple 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9B9DD3BA-1312-4088-BC0E-45DBE65D7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2813" y="1744046"/>
            <a:ext cx="6013450" cy="2922233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14575E-D784-46DC-B132-6DF577C086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24291" y="1643270"/>
            <a:ext cx="3275013" cy="381040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Un médecin peut consulter zéro ou plusieurs patient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Un patient peut être consulter par un médecin  </a:t>
            </a:r>
          </a:p>
        </p:txBody>
      </p:sp>
    </p:spTree>
    <p:extLst>
      <p:ext uri="{BB962C8B-B14F-4D97-AF65-F5344CB8AC3E}">
        <p14:creationId xmlns:p14="http://schemas.microsoft.com/office/powerpoint/2010/main" val="397020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530C1D-8B3C-41D7-8253-1551B2EDB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87" y="946394"/>
            <a:ext cx="3275013" cy="915867"/>
          </a:xfrm>
        </p:spPr>
        <p:txBody>
          <a:bodyPr/>
          <a:lstStyle/>
          <a:p>
            <a:r>
              <a:rPr lang="fr-FR" b="1" dirty="0"/>
              <a:t>Exemple Relation récursive</a:t>
            </a:r>
            <a:endParaRPr lang="fr-FR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BA226C4D-06C3-4613-8713-459A4931EB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2813" y="1961320"/>
            <a:ext cx="6937538" cy="3492351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78BDFD-139F-4077-9152-78032D983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087" y="1961322"/>
            <a:ext cx="3869217" cy="34923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zéro ou plusieurs  pays peut être voisin de zéro ou plusieurs pays </a:t>
            </a:r>
          </a:p>
        </p:txBody>
      </p:sp>
    </p:spTree>
    <p:extLst>
      <p:ext uri="{BB962C8B-B14F-4D97-AF65-F5344CB8AC3E}">
        <p14:creationId xmlns:p14="http://schemas.microsoft.com/office/powerpoint/2010/main" val="2746729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69A922-7071-4EC5-8248-8FD1FF89B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013" y="848137"/>
            <a:ext cx="3275013" cy="743589"/>
          </a:xfrm>
        </p:spPr>
        <p:txBody>
          <a:bodyPr/>
          <a:lstStyle/>
          <a:p>
            <a:r>
              <a:rPr lang="fr-FR" b="1" dirty="0"/>
              <a:t>Exemple Composé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214B0803-855B-4612-8442-941C140B0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2813" y="1744046"/>
            <a:ext cx="7264786" cy="3941137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F556DA-6912-4F08-B43B-5DE33DC259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4401" y="1744045"/>
            <a:ext cx="4194903" cy="4265817"/>
          </a:xfrm>
        </p:spPr>
        <p:txBody>
          <a:bodyPr>
            <a:normAutofit fontScale="77500" lnSpcReduction="20000"/>
          </a:bodyPr>
          <a:lstStyle/>
          <a:p>
            <a:r>
              <a:rPr lang="fr-FR" sz="1800" b="1" dirty="0"/>
              <a:t>Règles de gestion 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Une cinéma peut être composer de 1 ou plusieurs salle.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Une salle se compose d’une seule cinéma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Un spectateur peut assister dans une salle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Une salle peut  être assister par plusieurs spectateur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Un film peut être projeter dans une ou plusieurs salle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Une salle peut projeter zéro ou plusieurs film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Un spectateur peut assister à un seule film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Le film peut être assister par plusieurs spectateurs.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55969557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e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TM10001114[[fn=Galerie]]</Template>
  <TotalTime>149763</TotalTime>
  <Words>101</Words>
  <Application>Microsoft Office PowerPoint</Application>
  <PresentationFormat>Grand écran</PresentationFormat>
  <Paragraphs>26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Galerie</vt:lpstr>
      <vt:lpstr>MCD</vt:lpstr>
      <vt:lpstr>Mots clés</vt:lpstr>
      <vt:lpstr>Exemples</vt:lpstr>
      <vt:lpstr>Exemple Simple</vt:lpstr>
      <vt:lpstr>Exemple simple </vt:lpstr>
      <vt:lpstr>Exemple Relation récursive</vt:lpstr>
      <vt:lpstr>Exemple Composé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MCD</dc:title>
  <dc:creator>Stagiaire</dc:creator>
  <cp:lastModifiedBy>Stagiaire</cp:lastModifiedBy>
  <cp:revision>6</cp:revision>
  <dcterms:created xsi:type="dcterms:W3CDTF">2019-06-02T09:08:06Z</dcterms:created>
  <dcterms:modified xsi:type="dcterms:W3CDTF">2019-09-14T09:11:46Z</dcterms:modified>
</cp:coreProperties>
</file>

<file path=docProps/thumbnail.jpeg>
</file>